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65" r:id="rId3"/>
    <p:sldId id="266" r:id="rId4"/>
    <p:sldId id="267" r:id="rId5"/>
    <p:sldId id="261" r:id="rId6"/>
    <p:sldId id="262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990033"/>
    <a:srgbClr val="666633"/>
    <a:srgbClr val="CC33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idge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28600"/>
            <a:ext cx="8890000" cy="594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379274"/>
            <a:ext cx="48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Security Automation Developer Days</a:t>
            </a:r>
          </a:p>
          <a:p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Day 2</a:t>
            </a:r>
            <a:endParaRPr lang="en-US" sz="3600" dirty="0">
              <a:solidFill>
                <a:srgbClr val="FFFF66"/>
              </a:solidFill>
              <a:latin typeface="Eras Demi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2000071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The MITRE Corporation</a:t>
            </a:r>
            <a:b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</a:br>
            <a:r>
              <a:rPr lang="en-US" sz="3600" dirty="0" smtClean="0">
                <a:solidFill>
                  <a:srgbClr val="FFFF66"/>
                </a:solidFill>
                <a:latin typeface="Eras Demi ITC" pitchFamily="34" charset="0"/>
              </a:rPr>
              <a:t>Bedford, Massachusetts</a:t>
            </a:r>
            <a:endParaRPr lang="en-US" sz="3600" dirty="0">
              <a:solidFill>
                <a:srgbClr val="FFFF66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News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09700"/>
            <a:ext cx="71628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SCAP Validated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90483"/>
            <a:ext cx="8534400" cy="3886517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BigFix</a:t>
            </a:r>
            <a:endParaRPr lang="en-US" dirty="0" smtClean="0"/>
          </a:p>
          <a:p>
            <a:pPr lvl="1"/>
            <a:r>
              <a:rPr lang="en-US" dirty="0" err="1" smtClean="0"/>
              <a:t>BigFix</a:t>
            </a:r>
            <a:r>
              <a:rPr lang="en-US" dirty="0" smtClean="0"/>
              <a:t> Security Configuration and Vulnerability Mgmt Suite (SCVM)</a:t>
            </a:r>
          </a:p>
          <a:p>
            <a:pPr lvl="1"/>
            <a:r>
              <a:rPr lang="en-US" dirty="0" smtClean="0"/>
              <a:t>Discovery 7 / Security Configuration and Vulnerability Management Pack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McAfee</a:t>
            </a:r>
          </a:p>
          <a:p>
            <a:pPr lvl="1"/>
            <a:r>
              <a:rPr lang="en-US" dirty="0" smtClean="0"/>
              <a:t>Policy Auditor</a:t>
            </a:r>
          </a:p>
          <a:p>
            <a:pPr lvl="1"/>
            <a:r>
              <a:rPr lang="en-US" dirty="0" smtClean="0"/>
              <a:t>Vulnerability Manager</a:t>
            </a:r>
          </a:p>
          <a:p>
            <a:pPr>
              <a:spcBef>
                <a:spcPts val="1200"/>
              </a:spcBef>
            </a:pPr>
            <a:r>
              <a:rPr lang="en-US" dirty="0" err="1" smtClean="0"/>
              <a:t>nCircle</a:t>
            </a:r>
            <a:endParaRPr lang="en-US" dirty="0" smtClean="0"/>
          </a:p>
          <a:p>
            <a:pPr lvl="1"/>
            <a:r>
              <a:rPr lang="en-US" dirty="0" smtClean="0"/>
              <a:t>Configuration Compliance Manager</a:t>
            </a:r>
          </a:p>
          <a:p>
            <a:pPr lvl="1"/>
            <a:r>
              <a:rPr lang="en-US" dirty="0" smtClean="0"/>
              <a:t>IP360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Symantec</a:t>
            </a:r>
          </a:p>
          <a:p>
            <a:pPr lvl="1"/>
            <a:r>
              <a:rPr lang="en-US" dirty="0" smtClean="0"/>
              <a:t>Control Compliance Suite Federal Toolkit</a:t>
            </a:r>
          </a:p>
          <a:p>
            <a:pPr lvl="1"/>
            <a:r>
              <a:rPr lang="en-US" dirty="0" smtClean="0"/>
              <a:t>Symantec Risk Automation Suite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1600200"/>
            <a:ext cx="7848600" cy="95410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990033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990000"/>
                </a:solidFill>
                <a:latin typeface="Franklin Gothic Book" pitchFamily="34" charset="0"/>
              </a:rPr>
              <a:t>38 Products from 28 Vendors</a:t>
            </a:r>
          </a:p>
          <a:p>
            <a:pPr algn="ctr"/>
            <a:r>
              <a:rPr lang="en-US" sz="2800" i="1" dirty="0" smtClean="0">
                <a:solidFill>
                  <a:srgbClr val="990000"/>
                </a:solidFill>
                <a:latin typeface="Franklin Gothic Book" pitchFamily="34" charset="0"/>
              </a:rPr>
              <a:t>9 Vendors represented at Developer Days</a:t>
            </a:r>
            <a:endParaRPr lang="en-US" sz="2800" i="1" dirty="0">
              <a:solidFill>
                <a:srgbClr val="99000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SCAP Validated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err="1" smtClean="0"/>
              <a:t>Telos</a:t>
            </a:r>
            <a:endParaRPr lang="en-US" sz="2400" dirty="0" smtClean="0"/>
          </a:p>
          <a:p>
            <a:pPr lvl="1"/>
            <a:r>
              <a:rPr lang="en-US" sz="1900" dirty="0" err="1" smtClean="0"/>
              <a:t>Xacta</a:t>
            </a:r>
            <a:r>
              <a:rPr lang="en-US" sz="1900" dirty="0" smtClean="0"/>
              <a:t> IA Manager (</a:t>
            </a:r>
            <a:r>
              <a:rPr lang="en-US" sz="1900" dirty="0" err="1" smtClean="0"/>
              <a:t>Xacta</a:t>
            </a:r>
            <a:r>
              <a:rPr lang="en-US" sz="1900" dirty="0" smtClean="0"/>
              <a:t> </a:t>
            </a:r>
            <a:r>
              <a:rPr lang="en-US" sz="1900" dirty="0" err="1" smtClean="0"/>
              <a:t>HostInfo</a:t>
            </a:r>
            <a:r>
              <a:rPr lang="en-US" sz="1900" dirty="0" smtClean="0"/>
              <a:t>)</a:t>
            </a:r>
          </a:p>
          <a:p>
            <a:pPr lvl="1"/>
            <a:r>
              <a:rPr lang="en-US" sz="1900" dirty="0" err="1" smtClean="0"/>
              <a:t>Xacta</a:t>
            </a:r>
            <a:r>
              <a:rPr lang="en-US" sz="1900" dirty="0" smtClean="0"/>
              <a:t> IA Manager Continuous Assessment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Tenable</a:t>
            </a:r>
          </a:p>
          <a:p>
            <a:pPr lvl="1"/>
            <a:r>
              <a:rPr lang="en-US" sz="1900" dirty="0" smtClean="0"/>
              <a:t>Security Center</a:t>
            </a:r>
          </a:p>
          <a:p>
            <a:pPr>
              <a:spcBef>
                <a:spcPts val="1200"/>
              </a:spcBef>
            </a:pPr>
            <a:r>
              <a:rPr lang="en-US" sz="2400" dirty="0" err="1" smtClean="0"/>
              <a:t>ThreatGuard</a:t>
            </a:r>
            <a:endParaRPr lang="en-US" sz="2400" dirty="0" smtClean="0"/>
          </a:p>
          <a:p>
            <a:pPr lvl="1"/>
            <a:r>
              <a:rPr lang="en-US" sz="1900" dirty="0" err="1" smtClean="0"/>
              <a:t>Secutor</a:t>
            </a:r>
            <a:r>
              <a:rPr lang="en-US" sz="1900" dirty="0" smtClean="0"/>
              <a:t> Magnus</a:t>
            </a:r>
          </a:p>
          <a:p>
            <a:pPr lvl="1"/>
            <a:r>
              <a:rPr lang="en-US" sz="1900" dirty="0" err="1" smtClean="0"/>
              <a:t>Secutor</a:t>
            </a:r>
            <a:r>
              <a:rPr lang="en-US" sz="1900" dirty="0" smtClean="0"/>
              <a:t> Prime</a:t>
            </a:r>
          </a:p>
          <a:p>
            <a:pPr lvl="1"/>
            <a:r>
              <a:rPr lang="en-US" sz="1900" dirty="0" smtClean="0"/>
              <a:t>S-CAT</a:t>
            </a:r>
          </a:p>
          <a:p>
            <a:pPr>
              <a:spcBef>
                <a:spcPts val="1200"/>
              </a:spcBef>
            </a:pPr>
            <a:r>
              <a:rPr lang="en-US" sz="2400" dirty="0" smtClean="0"/>
              <a:t>Tripwire</a:t>
            </a:r>
          </a:p>
          <a:p>
            <a:pPr lvl="1"/>
            <a:r>
              <a:rPr lang="en-US" sz="1900" dirty="0" smtClean="0"/>
              <a:t>Tripwire Enterprise</a:t>
            </a:r>
          </a:p>
          <a:p>
            <a:pPr>
              <a:spcBef>
                <a:spcPts val="1200"/>
              </a:spcBef>
            </a:pPr>
            <a:r>
              <a:rPr lang="en-US" sz="2400" dirty="0" err="1" smtClean="0"/>
              <a:t>Triumfant</a:t>
            </a:r>
            <a:endParaRPr lang="en-US" sz="2400" dirty="0" smtClean="0"/>
          </a:p>
          <a:p>
            <a:pPr lvl="1"/>
            <a:r>
              <a:rPr lang="en-US" sz="1900" dirty="0" smtClean="0"/>
              <a:t>Resolution Manager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 Agenda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5029200"/>
          </a:xfrm>
        </p:spPr>
        <p:txBody>
          <a:bodyPr numCol="1"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Monday</a:t>
            </a:r>
          </a:p>
          <a:p>
            <a:pPr lvl="1"/>
            <a:r>
              <a:rPr lang="en-US" sz="2400" dirty="0" smtClean="0"/>
              <a:t>Asset Management</a:t>
            </a:r>
          </a:p>
          <a:p>
            <a:pPr lvl="1"/>
            <a:r>
              <a:rPr lang="en-US" sz="2400" dirty="0" smtClean="0"/>
              <a:t>OVAL</a:t>
            </a:r>
          </a:p>
          <a:p>
            <a:pPr marL="1598613" indent="-228600">
              <a:spcBef>
                <a:spcPts val="4800"/>
              </a:spcBef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Tuesday</a:t>
            </a:r>
          </a:p>
          <a:p>
            <a:pPr marL="1944688" lvl="1" defTabSz="1035050"/>
            <a:r>
              <a:rPr lang="en-US" sz="2400" dirty="0" smtClean="0"/>
              <a:t>Cross-SCAP Standardization</a:t>
            </a:r>
          </a:p>
          <a:p>
            <a:pPr marL="1944688" lvl="1" defTabSz="1035050"/>
            <a:r>
              <a:rPr lang="en-US" sz="2400" dirty="0" smtClean="0"/>
              <a:t>Remediation</a:t>
            </a:r>
          </a:p>
          <a:p>
            <a:pPr marL="2963863" indent="-228600">
              <a:spcBef>
                <a:spcPts val="1200"/>
              </a:spcBef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Wednesday</a:t>
            </a:r>
          </a:p>
          <a:p>
            <a:pPr marL="3373438" lvl="1" indent="-233363"/>
            <a:r>
              <a:rPr lang="en-US" sz="2400" dirty="0" smtClean="0"/>
              <a:t>Digital Trust</a:t>
            </a:r>
          </a:p>
          <a:p>
            <a:pPr marL="3373438" lvl="1" indent="-233363"/>
            <a:r>
              <a:rPr lang="en-US" sz="2400" dirty="0" smtClean="0"/>
              <a:t>CPE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4469" y="2895600"/>
            <a:ext cx="3613731" cy="461665"/>
          </a:xfrm>
          <a:prstGeom prst="rect">
            <a:avLst/>
          </a:prstGeom>
          <a:solidFill>
            <a:srgbClr val="FFFF99"/>
          </a:solidFill>
          <a:ln w="3810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Social at </a:t>
            </a:r>
            <a:r>
              <a:rPr lang="en-US" sz="2400" dirty="0" err="1" smtClean="0">
                <a:solidFill>
                  <a:srgbClr val="FF6600"/>
                </a:solidFill>
              </a:rPr>
              <a:t>FlatBread</a:t>
            </a:r>
            <a:r>
              <a:rPr lang="en-US" sz="2400" dirty="0" smtClean="0">
                <a:solidFill>
                  <a:srgbClr val="FF6600"/>
                </a:solidFill>
              </a:rPr>
              <a:t> Pizza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Agenda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410200"/>
          </a:xfrm>
        </p:spPr>
        <p:txBody>
          <a:bodyPr>
            <a:normAutofit/>
          </a:bodyPr>
          <a:lstStyle/>
          <a:p>
            <a:pPr>
              <a:lnSpc>
                <a:spcPts val="3300"/>
              </a:lnSpc>
              <a:tabLst>
                <a:tab pos="7315200" algn="r"/>
              </a:tabLst>
            </a:pPr>
            <a:r>
              <a:rPr lang="en-US" sz="2700" dirty="0" smtClean="0"/>
              <a:t>8:15 – 10:15	Dave Waltermire, NIST</a:t>
            </a:r>
            <a:br>
              <a:rPr lang="en-US" sz="2700" dirty="0" smtClean="0"/>
            </a:br>
            <a:r>
              <a:rPr lang="en-US" sz="2700" dirty="0" smtClean="0"/>
              <a:t>Cross-SCAP Standardization</a:t>
            </a:r>
          </a:p>
          <a:p>
            <a:pPr>
              <a:lnSpc>
                <a:spcPts val="3300"/>
              </a:lnSpc>
              <a:spcBef>
                <a:spcPts val="1200"/>
              </a:spcBef>
              <a:tabLst>
                <a:tab pos="7315200" algn="r"/>
              </a:tabLst>
            </a:pPr>
            <a:r>
              <a:rPr lang="en-US" sz="2700" dirty="0" smtClean="0"/>
              <a:t>10:30 </a:t>
            </a:r>
            <a:r>
              <a:rPr lang="en-US" sz="2700" dirty="0" smtClean="0"/>
              <a:t>– </a:t>
            </a:r>
            <a:r>
              <a:rPr lang="en-US" sz="2700" dirty="0" smtClean="0"/>
              <a:t>12:00</a:t>
            </a:r>
            <a:r>
              <a:rPr lang="en-US" sz="2700" dirty="0" smtClean="0"/>
              <a:t>	Matthew Wojcik, MITRE</a:t>
            </a:r>
            <a:br>
              <a:rPr lang="en-US" sz="2700" dirty="0" smtClean="0"/>
            </a:br>
            <a:r>
              <a:rPr lang="en-US" sz="2700" dirty="0" smtClean="0"/>
              <a:t>Remediation</a:t>
            </a:r>
            <a:endParaRPr lang="en-US" sz="2700" dirty="0" smtClean="0"/>
          </a:p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  <a:tabLst>
                <a:tab pos="630238" algn="l"/>
                <a:tab pos="7315200" algn="r"/>
              </a:tabLst>
            </a:pPr>
            <a:r>
              <a:rPr lang="en-US" sz="2700" dirty="0" smtClean="0"/>
              <a:t>Lunchtime Status Reports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000" dirty="0" smtClean="0"/>
              <a:t>OCIL	Cleo Casipe, MITRE</a:t>
            </a:r>
            <a:br>
              <a:rPr lang="en-US" sz="2000" dirty="0" smtClean="0"/>
            </a:br>
            <a:r>
              <a:rPr lang="en-US" sz="2000" dirty="0" smtClean="0"/>
              <a:t>	SCAP v1.1	Dave Waltermire, NIST</a:t>
            </a:r>
            <a:br>
              <a:rPr lang="en-US" sz="2000" dirty="0" smtClean="0"/>
            </a:br>
            <a:r>
              <a:rPr lang="en-US" sz="2000" dirty="0" smtClean="0"/>
              <a:t>	EMAP	George Saylor, G2</a:t>
            </a:r>
            <a:br>
              <a:rPr lang="en-US" sz="2000" dirty="0" smtClean="0"/>
            </a:br>
            <a:r>
              <a:rPr lang="en-US" sz="2000" dirty="0" smtClean="0"/>
              <a:t>	CEE	Bill Heinbockel, MITRE</a:t>
            </a:r>
          </a:p>
          <a:p>
            <a:pPr>
              <a:lnSpc>
                <a:spcPts val="3300"/>
              </a:lnSpc>
              <a:spcBef>
                <a:spcPts val="1200"/>
              </a:spcBef>
              <a:tabLst>
                <a:tab pos="7315200" algn="r"/>
              </a:tabLst>
            </a:pPr>
            <a:r>
              <a:rPr lang="en-US" sz="2700" dirty="0" smtClean="0"/>
              <a:t>1:00 </a:t>
            </a:r>
            <a:r>
              <a:rPr lang="en-US" sz="2700" dirty="0" smtClean="0"/>
              <a:t>– </a:t>
            </a:r>
            <a:r>
              <a:rPr lang="en-US" sz="2700" dirty="0" smtClean="0"/>
              <a:t>4:45</a:t>
            </a:r>
            <a:r>
              <a:rPr lang="en-US" sz="2700" dirty="0" smtClean="0"/>
              <a:t>	</a:t>
            </a:r>
            <a:r>
              <a:rPr lang="en-US" sz="2700" dirty="0" smtClean="0"/>
              <a:t>Matthew Wojcik, MITRE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Remediation, cont.</a:t>
            </a:r>
            <a:endParaRPr lang="en-US" sz="2700" dirty="0" smtClean="0"/>
          </a:p>
          <a:p>
            <a:pPr>
              <a:tabLst>
                <a:tab pos="7315200" algn="r"/>
              </a:tabLst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1228725"/>
            <a:ext cx="6667500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0" y="152400"/>
            <a:ext cx="632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i="1" dirty="0" smtClean="0">
                <a:latin typeface="Bell MT" pitchFamily="18" charset="0"/>
              </a:rPr>
              <a:t>Questions?</a:t>
            </a:r>
            <a:endParaRPr lang="en-US" sz="6000" i="1" dirty="0"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2982</TotalTime>
  <Words>121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Slide 1</vt:lpstr>
      <vt:lpstr>Daily News</vt:lpstr>
      <vt:lpstr>SCAP Validated Products</vt:lpstr>
      <vt:lpstr>SCAP Validated Products</vt:lpstr>
      <vt:lpstr>Full Agenda</vt:lpstr>
      <vt:lpstr>Tuesday Agenda</vt:lpstr>
      <vt:lpstr>Slide 7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sboczeno</dc:creator>
  <cp:lastModifiedBy>sboczeno</cp:lastModifiedBy>
  <cp:revision>29</cp:revision>
  <dcterms:created xsi:type="dcterms:W3CDTF">2009-06-05T17:36:17Z</dcterms:created>
  <dcterms:modified xsi:type="dcterms:W3CDTF">2010-06-10T17:26:48Z</dcterms:modified>
</cp:coreProperties>
</file>